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8" r:id="rId2"/>
    <p:sldId id="271" r:id="rId3"/>
    <p:sldId id="272" r:id="rId4"/>
    <p:sldId id="256" r:id="rId5"/>
    <p:sldId id="257" r:id="rId6"/>
    <p:sldId id="258" r:id="rId7"/>
    <p:sldId id="262" r:id="rId8"/>
    <p:sldId id="265" r:id="rId9"/>
    <p:sldId id="269" r:id="rId10"/>
    <p:sldId id="264" r:id="rId11"/>
    <p:sldId id="263" r:id="rId12"/>
    <p:sldId id="261" r:id="rId13"/>
    <p:sldId id="260" r:id="rId14"/>
    <p:sldId id="266" r:id="rId15"/>
    <p:sldId id="26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874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2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6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62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28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590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20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40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08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47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2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0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06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25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2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A13A317-1FE0-41AE-8B97-74381883BD1A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BF16BA5-0C0E-4D14-9E1C-D44A8A958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562" y="2439608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63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227" y="4984022"/>
            <a:ext cx="76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Incentive – win high cost items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4" y="1394509"/>
            <a:ext cx="66294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8270" y="1844213"/>
            <a:ext cx="6890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Premium –LOW COST item for free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4" b="14995"/>
          <a:stretch/>
        </p:blipFill>
        <p:spPr>
          <a:xfrm>
            <a:off x="1730633" y="1619480"/>
            <a:ext cx="2923644" cy="372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597" y="5265310"/>
            <a:ext cx="76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Premium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</a:p>
        </p:txBody>
      </p:sp>
      <p:pic>
        <p:nvPicPr>
          <p:cNvPr id="7" name="Picture 4" descr="independent-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65" y="2133172"/>
            <a:ext cx="5943600" cy="3132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7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63311" y="4840800"/>
            <a:ext cx="761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Discount– Anyone gets when they shop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34" y="1565142"/>
            <a:ext cx="4249422" cy="310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0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7383" y="2670475"/>
            <a:ext cx="76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Point of Purchase Display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31" y="1251290"/>
            <a:ext cx="2771068" cy="491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0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72" y="583894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2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3297" y="2522482"/>
            <a:ext cx="7709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Complete Assignments 17-1 Questions on Classmarker.com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62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5 types of Promotion?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 Selling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Sales Promotion</a:t>
            </a:r>
          </a:p>
          <a:p>
            <a:r>
              <a:rPr lang="en-US" smtClean="0"/>
              <a:t>Direct </a:t>
            </a:r>
            <a:r>
              <a:rPr lang="en-US" smtClean="0"/>
              <a:t>Mailing</a:t>
            </a:r>
            <a:endParaRPr lang="en-US" dirty="0" smtClean="0"/>
          </a:p>
          <a:p>
            <a:r>
              <a:rPr lang="en-US" dirty="0" smtClean="0"/>
              <a:t>Public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a Sales Promotion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increase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1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719" y="1765639"/>
            <a:ext cx="6348413" cy="35702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50598" y="5347576"/>
            <a:ext cx="76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Trade Show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5432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0598" y="5347576"/>
            <a:ext cx="76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Online Discount Code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0025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9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227" y="4807750"/>
            <a:ext cx="76126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Coupon – Has a Bar Code must present to get sale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598" y="1837048"/>
            <a:ext cx="6863508" cy="30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5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8227" y="4807750"/>
            <a:ext cx="7612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Product Samples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47" y="1662419"/>
            <a:ext cx="3903242" cy="314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7352" y="4697581"/>
            <a:ext cx="9439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Promotional Tie-in – Two products that share the cost of promotion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70" y="1654623"/>
            <a:ext cx="3795311" cy="267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1285875"/>
            <a:ext cx="4286250" cy="428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7352" y="4697581"/>
            <a:ext cx="9439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Deal – Buy 1 box $3, buy pack of three $6.50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74845" y="563512"/>
            <a:ext cx="11364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What type of Sales Promotion is it?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0971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306</TotalTime>
  <Words>198</Words>
  <Application>Microsoft Office PowerPoint</Application>
  <PresentationFormat>Widescreen</PresentationFormat>
  <Paragraphs>32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PowerPoint Presentation</vt:lpstr>
      <vt:lpstr>What are the 5 types of Promotion?</vt:lpstr>
      <vt:lpstr>What is the Purpose of a Sales Promotion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cvetter</dc:creator>
  <cp:lastModifiedBy>cvetter</cp:lastModifiedBy>
  <cp:revision>19</cp:revision>
  <dcterms:created xsi:type="dcterms:W3CDTF">2019-01-24T13:35:43Z</dcterms:created>
  <dcterms:modified xsi:type="dcterms:W3CDTF">2020-01-28T14:49:05Z</dcterms:modified>
</cp:coreProperties>
</file>